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55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72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487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ihandform 20"/>
          <p:cNvSpPr/>
          <p:nvPr userDrawn="1"/>
        </p:nvSpPr>
        <p:spPr>
          <a:xfrm>
            <a:off x="11102791" y="1707476"/>
            <a:ext cx="1170215" cy="5177908"/>
          </a:xfrm>
          <a:custGeom>
            <a:avLst/>
            <a:gdLst>
              <a:gd name="connsiteX0" fmla="*/ 117729 w 1537727"/>
              <a:gd name="connsiteY0" fmla="*/ 6353529 h 6776779"/>
              <a:gd name="connsiteX1" fmla="*/ 1454141 w 1537727"/>
              <a:gd name="connsiteY1" fmla="*/ 6306143 h 6776779"/>
              <a:gd name="connsiteX2" fmla="*/ 1302491 w 1537727"/>
              <a:gd name="connsiteY2" fmla="*/ 155385 h 6776779"/>
              <a:gd name="connsiteX3" fmla="*/ 525287 w 1537727"/>
              <a:gd name="connsiteY3" fmla="*/ 2088751 h 6776779"/>
              <a:gd name="connsiteX4" fmla="*/ 136685 w 1537727"/>
              <a:gd name="connsiteY4" fmla="*/ 4780300 h 6776779"/>
              <a:gd name="connsiteX5" fmla="*/ 70338 w 1537727"/>
              <a:gd name="connsiteY5" fmla="*/ 6334574 h 6776779"/>
              <a:gd name="connsiteX6" fmla="*/ 117729 w 1537727"/>
              <a:gd name="connsiteY6" fmla="*/ 6353529 h 6776779"/>
              <a:gd name="connsiteX0" fmla="*/ 117729 w 1528180"/>
              <a:gd name="connsiteY0" fmla="*/ 6532359 h 6955609"/>
              <a:gd name="connsiteX1" fmla="*/ 1454141 w 1528180"/>
              <a:gd name="connsiteY1" fmla="*/ 6484973 h 6955609"/>
              <a:gd name="connsiteX2" fmla="*/ 1302491 w 1528180"/>
              <a:gd name="connsiteY2" fmla="*/ 334215 h 6955609"/>
              <a:gd name="connsiteX3" fmla="*/ 852769 w 1528180"/>
              <a:gd name="connsiteY3" fmla="*/ 970755 h 6955609"/>
              <a:gd name="connsiteX4" fmla="*/ 525287 w 1528180"/>
              <a:gd name="connsiteY4" fmla="*/ 2267581 h 6955609"/>
              <a:gd name="connsiteX5" fmla="*/ 136685 w 1528180"/>
              <a:gd name="connsiteY5" fmla="*/ 4959130 h 6955609"/>
              <a:gd name="connsiteX6" fmla="*/ 70338 w 1528180"/>
              <a:gd name="connsiteY6" fmla="*/ 6513404 h 6955609"/>
              <a:gd name="connsiteX7" fmla="*/ 117729 w 1528180"/>
              <a:gd name="connsiteY7" fmla="*/ 6532359 h 6955609"/>
              <a:gd name="connsiteX0" fmla="*/ 117729 w 1528180"/>
              <a:gd name="connsiteY0" fmla="*/ 6532359 h 6955609"/>
              <a:gd name="connsiteX1" fmla="*/ 1454141 w 1528180"/>
              <a:gd name="connsiteY1" fmla="*/ 6484973 h 6955609"/>
              <a:gd name="connsiteX2" fmla="*/ 1302491 w 1528180"/>
              <a:gd name="connsiteY2" fmla="*/ 334215 h 6955609"/>
              <a:gd name="connsiteX3" fmla="*/ 852769 w 1528180"/>
              <a:gd name="connsiteY3" fmla="*/ 970755 h 6955609"/>
              <a:gd name="connsiteX4" fmla="*/ 525287 w 1528180"/>
              <a:gd name="connsiteY4" fmla="*/ 2267581 h 6955609"/>
              <a:gd name="connsiteX5" fmla="*/ 136685 w 1528180"/>
              <a:gd name="connsiteY5" fmla="*/ 4959130 h 6955609"/>
              <a:gd name="connsiteX6" fmla="*/ 70338 w 1528180"/>
              <a:gd name="connsiteY6" fmla="*/ 6513404 h 6955609"/>
              <a:gd name="connsiteX7" fmla="*/ 117729 w 1528180"/>
              <a:gd name="connsiteY7" fmla="*/ 6532359 h 6955609"/>
              <a:gd name="connsiteX0" fmla="*/ 117729 w 1528180"/>
              <a:gd name="connsiteY0" fmla="*/ 6532359 h 6955609"/>
              <a:gd name="connsiteX1" fmla="*/ 1454141 w 1528180"/>
              <a:gd name="connsiteY1" fmla="*/ 6484973 h 6955609"/>
              <a:gd name="connsiteX2" fmla="*/ 1302491 w 1528180"/>
              <a:gd name="connsiteY2" fmla="*/ 334215 h 6955609"/>
              <a:gd name="connsiteX3" fmla="*/ 852769 w 1528180"/>
              <a:gd name="connsiteY3" fmla="*/ 970755 h 6955609"/>
              <a:gd name="connsiteX4" fmla="*/ 525287 w 1528180"/>
              <a:gd name="connsiteY4" fmla="*/ 2267581 h 6955609"/>
              <a:gd name="connsiteX5" fmla="*/ 136685 w 1528180"/>
              <a:gd name="connsiteY5" fmla="*/ 4959130 h 6955609"/>
              <a:gd name="connsiteX6" fmla="*/ 62791 w 1528180"/>
              <a:gd name="connsiteY6" fmla="*/ 6123560 h 6955609"/>
              <a:gd name="connsiteX7" fmla="*/ 70338 w 1528180"/>
              <a:gd name="connsiteY7" fmla="*/ 6513404 h 6955609"/>
              <a:gd name="connsiteX8" fmla="*/ 117729 w 1528180"/>
              <a:gd name="connsiteY8" fmla="*/ 6532359 h 6955609"/>
              <a:gd name="connsiteX0" fmla="*/ 120426 w 1530877"/>
              <a:gd name="connsiteY0" fmla="*/ 6532359 h 6971038"/>
              <a:gd name="connsiteX1" fmla="*/ 1456838 w 1530877"/>
              <a:gd name="connsiteY1" fmla="*/ 6484973 h 6971038"/>
              <a:gd name="connsiteX2" fmla="*/ 1305188 w 1530877"/>
              <a:gd name="connsiteY2" fmla="*/ 334215 h 6971038"/>
              <a:gd name="connsiteX3" fmla="*/ 855466 w 1530877"/>
              <a:gd name="connsiteY3" fmla="*/ 970755 h 6971038"/>
              <a:gd name="connsiteX4" fmla="*/ 527984 w 1530877"/>
              <a:gd name="connsiteY4" fmla="*/ 2267581 h 6971038"/>
              <a:gd name="connsiteX5" fmla="*/ 139382 w 1530877"/>
              <a:gd name="connsiteY5" fmla="*/ 4959130 h 6971038"/>
              <a:gd name="connsiteX6" fmla="*/ 65488 w 1530877"/>
              <a:gd name="connsiteY6" fmla="*/ 6123560 h 6971038"/>
              <a:gd name="connsiteX7" fmla="*/ 120426 w 1530877"/>
              <a:gd name="connsiteY7" fmla="*/ 6532359 h 6971038"/>
              <a:gd name="connsiteX0" fmla="*/ 0 w 1469344"/>
              <a:gd name="connsiteY0" fmla="*/ 6123560 h 6880488"/>
              <a:gd name="connsiteX1" fmla="*/ 1391350 w 1469344"/>
              <a:gd name="connsiteY1" fmla="*/ 6484973 h 6880488"/>
              <a:gd name="connsiteX2" fmla="*/ 1239700 w 1469344"/>
              <a:gd name="connsiteY2" fmla="*/ 334215 h 6880488"/>
              <a:gd name="connsiteX3" fmla="*/ 789978 w 1469344"/>
              <a:gd name="connsiteY3" fmla="*/ 970755 h 6880488"/>
              <a:gd name="connsiteX4" fmla="*/ 462496 w 1469344"/>
              <a:gd name="connsiteY4" fmla="*/ 2267581 h 6880488"/>
              <a:gd name="connsiteX5" fmla="*/ 73894 w 1469344"/>
              <a:gd name="connsiteY5" fmla="*/ 4959130 h 6880488"/>
              <a:gd name="connsiteX6" fmla="*/ 0 w 1469344"/>
              <a:gd name="connsiteY6" fmla="*/ 6123560 h 6880488"/>
              <a:gd name="connsiteX0" fmla="*/ 0 w 1240420"/>
              <a:gd name="connsiteY0" fmla="*/ 6098652 h 6597818"/>
              <a:gd name="connsiteX1" fmla="*/ 870518 w 1240420"/>
              <a:gd name="connsiteY1" fmla="*/ 6110476 h 6597818"/>
              <a:gd name="connsiteX2" fmla="*/ 1239700 w 1240420"/>
              <a:gd name="connsiteY2" fmla="*/ 309307 h 6597818"/>
              <a:gd name="connsiteX3" fmla="*/ 789978 w 1240420"/>
              <a:gd name="connsiteY3" fmla="*/ 945847 h 6597818"/>
              <a:gd name="connsiteX4" fmla="*/ 462496 w 1240420"/>
              <a:gd name="connsiteY4" fmla="*/ 2242673 h 6597818"/>
              <a:gd name="connsiteX5" fmla="*/ 73894 w 1240420"/>
              <a:gd name="connsiteY5" fmla="*/ 4934222 h 6597818"/>
              <a:gd name="connsiteX6" fmla="*/ 0 w 1240420"/>
              <a:gd name="connsiteY6" fmla="*/ 6098652 h 6597818"/>
              <a:gd name="connsiteX0" fmla="*/ 0 w 1240632"/>
              <a:gd name="connsiteY0" fmla="*/ 6091554 h 6524622"/>
              <a:gd name="connsiteX1" fmla="*/ 663612 w 1240632"/>
              <a:gd name="connsiteY1" fmla="*/ 6003495 h 6524622"/>
              <a:gd name="connsiteX2" fmla="*/ 1239700 w 1240632"/>
              <a:gd name="connsiteY2" fmla="*/ 302209 h 6524622"/>
              <a:gd name="connsiteX3" fmla="*/ 789978 w 1240632"/>
              <a:gd name="connsiteY3" fmla="*/ 938749 h 6524622"/>
              <a:gd name="connsiteX4" fmla="*/ 462496 w 1240632"/>
              <a:gd name="connsiteY4" fmla="*/ 2235575 h 6524622"/>
              <a:gd name="connsiteX5" fmla="*/ 73894 w 1240632"/>
              <a:gd name="connsiteY5" fmla="*/ 4927124 h 6524622"/>
              <a:gd name="connsiteX6" fmla="*/ 0 w 1240632"/>
              <a:gd name="connsiteY6" fmla="*/ 6091554 h 6524622"/>
              <a:gd name="connsiteX0" fmla="*/ 0 w 1239707"/>
              <a:gd name="connsiteY0" fmla="*/ 6096622 h 6576493"/>
              <a:gd name="connsiteX1" fmla="*/ 799172 w 1239707"/>
              <a:gd name="connsiteY1" fmla="*/ 6079908 h 6576493"/>
              <a:gd name="connsiteX2" fmla="*/ 1239700 w 1239707"/>
              <a:gd name="connsiteY2" fmla="*/ 307277 h 6576493"/>
              <a:gd name="connsiteX3" fmla="*/ 789978 w 1239707"/>
              <a:gd name="connsiteY3" fmla="*/ 943817 h 6576493"/>
              <a:gd name="connsiteX4" fmla="*/ 462496 w 1239707"/>
              <a:gd name="connsiteY4" fmla="*/ 2240643 h 6576493"/>
              <a:gd name="connsiteX5" fmla="*/ 73894 w 1239707"/>
              <a:gd name="connsiteY5" fmla="*/ 4932192 h 6576493"/>
              <a:gd name="connsiteX6" fmla="*/ 0 w 1239707"/>
              <a:gd name="connsiteY6" fmla="*/ 6096622 h 6576493"/>
              <a:gd name="connsiteX0" fmla="*/ 0 w 1317872"/>
              <a:gd name="connsiteY0" fmla="*/ 6096622 h 6207684"/>
              <a:gd name="connsiteX1" fmla="*/ 799172 w 1317872"/>
              <a:gd name="connsiteY1" fmla="*/ 6079908 h 6207684"/>
              <a:gd name="connsiteX2" fmla="*/ 1239700 w 1317872"/>
              <a:gd name="connsiteY2" fmla="*/ 307277 h 6207684"/>
              <a:gd name="connsiteX3" fmla="*/ 789978 w 1317872"/>
              <a:gd name="connsiteY3" fmla="*/ 943817 h 6207684"/>
              <a:gd name="connsiteX4" fmla="*/ 462496 w 1317872"/>
              <a:gd name="connsiteY4" fmla="*/ 2240643 h 6207684"/>
              <a:gd name="connsiteX5" fmla="*/ 73894 w 1317872"/>
              <a:gd name="connsiteY5" fmla="*/ 4932192 h 6207684"/>
              <a:gd name="connsiteX6" fmla="*/ 0 w 1317872"/>
              <a:gd name="connsiteY6" fmla="*/ 6096622 h 6207684"/>
              <a:gd name="connsiteX0" fmla="*/ 0 w 1317872"/>
              <a:gd name="connsiteY0" fmla="*/ 6096622 h 6096622"/>
              <a:gd name="connsiteX1" fmla="*/ 799172 w 1317872"/>
              <a:gd name="connsiteY1" fmla="*/ 6079908 h 6096622"/>
              <a:gd name="connsiteX2" fmla="*/ 1239700 w 1317872"/>
              <a:gd name="connsiteY2" fmla="*/ 307277 h 6096622"/>
              <a:gd name="connsiteX3" fmla="*/ 789978 w 1317872"/>
              <a:gd name="connsiteY3" fmla="*/ 943817 h 6096622"/>
              <a:gd name="connsiteX4" fmla="*/ 462496 w 1317872"/>
              <a:gd name="connsiteY4" fmla="*/ 2240643 h 6096622"/>
              <a:gd name="connsiteX5" fmla="*/ 73894 w 1317872"/>
              <a:gd name="connsiteY5" fmla="*/ 4932192 h 6096622"/>
              <a:gd name="connsiteX6" fmla="*/ 0 w 1317872"/>
              <a:gd name="connsiteY6" fmla="*/ 6096622 h 6096622"/>
              <a:gd name="connsiteX0" fmla="*/ 0 w 1325991"/>
              <a:gd name="connsiteY0" fmla="*/ 6097716 h 6099979"/>
              <a:gd name="connsiteX1" fmla="*/ 814566 w 1325991"/>
              <a:gd name="connsiteY1" fmla="*/ 6096396 h 6099979"/>
              <a:gd name="connsiteX2" fmla="*/ 1239700 w 1325991"/>
              <a:gd name="connsiteY2" fmla="*/ 308371 h 6099979"/>
              <a:gd name="connsiteX3" fmla="*/ 789978 w 1325991"/>
              <a:gd name="connsiteY3" fmla="*/ 944911 h 6099979"/>
              <a:gd name="connsiteX4" fmla="*/ 462496 w 1325991"/>
              <a:gd name="connsiteY4" fmla="*/ 2241737 h 6099979"/>
              <a:gd name="connsiteX5" fmla="*/ 73894 w 1325991"/>
              <a:gd name="connsiteY5" fmla="*/ 4933286 h 6099979"/>
              <a:gd name="connsiteX6" fmla="*/ 0 w 1325991"/>
              <a:gd name="connsiteY6" fmla="*/ 6097716 h 6099979"/>
              <a:gd name="connsiteX0" fmla="*/ 0 w 1239722"/>
              <a:gd name="connsiteY0" fmla="*/ 6097716 h 6099979"/>
              <a:gd name="connsiteX1" fmla="*/ 814566 w 1239722"/>
              <a:gd name="connsiteY1" fmla="*/ 6096396 h 6099979"/>
              <a:gd name="connsiteX2" fmla="*/ 1239700 w 1239722"/>
              <a:gd name="connsiteY2" fmla="*/ 308371 h 6099979"/>
              <a:gd name="connsiteX3" fmla="*/ 789978 w 1239722"/>
              <a:gd name="connsiteY3" fmla="*/ 944911 h 6099979"/>
              <a:gd name="connsiteX4" fmla="*/ 462496 w 1239722"/>
              <a:gd name="connsiteY4" fmla="*/ 2241737 h 6099979"/>
              <a:gd name="connsiteX5" fmla="*/ 73894 w 1239722"/>
              <a:gd name="connsiteY5" fmla="*/ 4933286 h 6099979"/>
              <a:gd name="connsiteX6" fmla="*/ 0 w 1239722"/>
              <a:gd name="connsiteY6" fmla="*/ 6097716 h 6099979"/>
              <a:gd name="connsiteX0" fmla="*/ 0 w 1239719"/>
              <a:gd name="connsiteY0" fmla="*/ 6097716 h 6099979"/>
              <a:gd name="connsiteX1" fmla="*/ 814566 w 1239719"/>
              <a:gd name="connsiteY1" fmla="*/ 6096396 h 6099979"/>
              <a:gd name="connsiteX2" fmla="*/ 1239700 w 1239719"/>
              <a:gd name="connsiteY2" fmla="*/ 308371 h 6099979"/>
              <a:gd name="connsiteX3" fmla="*/ 789978 w 1239719"/>
              <a:gd name="connsiteY3" fmla="*/ 944911 h 6099979"/>
              <a:gd name="connsiteX4" fmla="*/ 462496 w 1239719"/>
              <a:gd name="connsiteY4" fmla="*/ 2241737 h 6099979"/>
              <a:gd name="connsiteX5" fmla="*/ 73894 w 1239719"/>
              <a:gd name="connsiteY5" fmla="*/ 4933286 h 6099979"/>
              <a:gd name="connsiteX6" fmla="*/ 0 w 1239719"/>
              <a:gd name="connsiteY6" fmla="*/ 6097716 h 6099979"/>
              <a:gd name="connsiteX0" fmla="*/ 0 w 1239728"/>
              <a:gd name="connsiteY0" fmla="*/ 6097716 h 6099979"/>
              <a:gd name="connsiteX1" fmla="*/ 814566 w 1239728"/>
              <a:gd name="connsiteY1" fmla="*/ 6096396 h 6099979"/>
              <a:gd name="connsiteX2" fmla="*/ 1239700 w 1239728"/>
              <a:gd name="connsiteY2" fmla="*/ 308371 h 6099979"/>
              <a:gd name="connsiteX3" fmla="*/ 789978 w 1239728"/>
              <a:gd name="connsiteY3" fmla="*/ 944911 h 6099979"/>
              <a:gd name="connsiteX4" fmla="*/ 462496 w 1239728"/>
              <a:gd name="connsiteY4" fmla="*/ 2241737 h 6099979"/>
              <a:gd name="connsiteX5" fmla="*/ 73894 w 1239728"/>
              <a:gd name="connsiteY5" fmla="*/ 4933286 h 6099979"/>
              <a:gd name="connsiteX6" fmla="*/ 0 w 1239728"/>
              <a:gd name="connsiteY6" fmla="*/ 6097716 h 6099979"/>
              <a:gd name="connsiteX0" fmla="*/ 0 w 880155"/>
              <a:gd name="connsiteY0" fmla="*/ 5152805 h 5155068"/>
              <a:gd name="connsiteX1" fmla="*/ 814566 w 880155"/>
              <a:gd name="connsiteY1" fmla="*/ 5151485 h 5155068"/>
              <a:gd name="connsiteX2" fmla="*/ 789978 w 880155"/>
              <a:gd name="connsiteY2" fmla="*/ 0 h 5155068"/>
              <a:gd name="connsiteX3" fmla="*/ 462496 w 880155"/>
              <a:gd name="connsiteY3" fmla="*/ 1296826 h 5155068"/>
              <a:gd name="connsiteX4" fmla="*/ 73894 w 880155"/>
              <a:gd name="connsiteY4" fmla="*/ 3988375 h 5155068"/>
              <a:gd name="connsiteX5" fmla="*/ 0 w 880155"/>
              <a:gd name="connsiteY5" fmla="*/ 5152805 h 5155068"/>
              <a:gd name="connsiteX0" fmla="*/ 0 w 843137"/>
              <a:gd name="connsiteY0" fmla="*/ 5152805 h 5155068"/>
              <a:gd name="connsiteX1" fmla="*/ 814566 w 843137"/>
              <a:gd name="connsiteY1" fmla="*/ 5151485 h 5155068"/>
              <a:gd name="connsiteX2" fmla="*/ 789978 w 843137"/>
              <a:gd name="connsiteY2" fmla="*/ 0 h 5155068"/>
              <a:gd name="connsiteX3" fmla="*/ 462496 w 843137"/>
              <a:gd name="connsiteY3" fmla="*/ 1296826 h 5155068"/>
              <a:gd name="connsiteX4" fmla="*/ 73894 w 843137"/>
              <a:gd name="connsiteY4" fmla="*/ 3988375 h 5155068"/>
              <a:gd name="connsiteX5" fmla="*/ 0 w 843137"/>
              <a:gd name="connsiteY5" fmla="*/ 5152805 h 5155068"/>
              <a:gd name="connsiteX0" fmla="*/ 0 w 873789"/>
              <a:gd name="connsiteY0" fmla="*/ 5152805 h 5155068"/>
              <a:gd name="connsiteX1" fmla="*/ 845218 w 873789"/>
              <a:gd name="connsiteY1" fmla="*/ 5151485 h 5155068"/>
              <a:gd name="connsiteX2" fmla="*/ 820630 w 873789"/>
              <a:gd name="connsiteY2" fmla="*/ 0 h 5155068"/>
              <a:gd name="connsiteX3" fmla="*/ 493148 w 873789"/>
              <a:gd name="connsiteY3" fmla="*/ 1296826 h 5155068"/>
              <a:gd name="connsiteX4" fmla="*/ 104546 w 873789"/>
              <a:gd name="connsiteY4" fmla="*/ 3988375 h 5155068"/>
              <a:gd name="connsiteX5" fmla="*/ 0 w 873789"/>
              <a:gd name="connsiteY5" fmla="*/ 5152805 h 515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3789" h="5155068">
                <a:moveTo>
                  <a:pt x="0" y="5152805"/>
                </a:moveTo>
                <a:cubicBezTo>
                  <a:pt x="504364" y="5145415"/>
                  <a:pt x="53631" y="5161952"/>
                  <a:pt x="845218" y="5151485"/>
                </a:cubicBezTo>
                <a:cubicBezTo>
                  <a:pt x="892215" y="3361351"/>
                  <a:pt x="879308" y="642443"/>
                  <a:pt x="820630" y="0"/>
                </a:cubicBezTo>
                <a:cubicBezTo>
                  <a:pt x="739710" y="255387"/>
                  <a:pt x="612495" y="632097"/>
                  <a:pt x="493148" y="1296826"/>
                </a:cubicBezTo>
                <a:cubicBezTo>
                  <a:pt x="373801" y="1961555"/>
                  <a:pt x="181629" y="3345712"/>
                  <a:pt x="104546" y="3988375"/>
                </a:cubicBezTo>
                <a:cubicBezTo>
                  <a:pt x="27463" y="4631038"/>
                  <a:pt x="11058" y="4893759"/>
                  <a:pt x="0" y="5152805"/>
                </a:cubicBezTo>
                <a:close/>
              </a:path>
            </a:pathLst>
          </a:custGeom>
          <a:solidFill>
            <a:srgbClr val="C20E1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624001" y="1803634"/>
            <a:ext cx="9309052" cy="46295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400" baseline="0">
                <a:solidFill>
                  <a:srgbClr val="1C2E3B"/>
                </a:solidFill>
                <a:latin typeface="Arial"/>
                <a:cs typeface="Arial"/>
              </a:defRPr>
            </a:lvl1pPr>
            <a:lvl2pPr marL="4572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2pPr>
            <a:lvl3pPr marL="9144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3pPr>
            <a:lvl4pPr marL="13716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4pPr>
            <a:lvl5pPr marL="18288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24001" y="6505966"/>
            <a:ext cx="8456337" cy="2222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000" b="1" baseline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defRPr>
            </a:lvl1pPr>
            <a:lvl2pPr marL="4572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2pPr>
            <a:lvl3pPr marL="9144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3pPr>
            <a:lvl4pPr marL="13716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4pPr>
            <a:lvl5pPr marL="1828800" indent="0">
              <a:spcBef>
                <a:spcPts val="0"/>
              </a:spcBef>
              <a:buFontTx/>
              <a:buNone/>
              <a:defRPr baseline="0">
                <a:solidFill>
                  <a:srgbClr val="1C2E3B"/>
                </a:solidFill>
                <a:latin typeface="Open Sans"/>
              </a:defRPr>
            </a:lvl5pPr>
          </a:lstStyle>
          <a:p>
            <a:pPr lvl="0"/>
            <a:r>
              <a:rPr lang="de-DE" dirty="0"/>
              <a:t>Fußzeile</a:t>
            </a:r>
          </a:p>
        </p:txBody>
      </p:sp>
      <p:pic>
        <p:nvPicPr>
          <p:cNvPr id="16" name="Bild 15" descr="DANK_Logo_RGB.jp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079" y="399669"/>
            <a:ext cx="1630800" cy="871200"/>
          </a:xfrm>
          <a:prstGeom prst="rect">
            <a:avLst/>
          </a:prstGeom>
        </p:spPr>
      </p:pic>
      <p:sp>
        <p:nvSpPr>
          <p:cNvPr id="17" name="Titel 1"/>
          <p:cNvSpPr>
            <a:spLocks noGrp="1"/>
          </p:cNvSpPr>
          <p:nvPr>
            <p:ph type="ctrTitle" hasCustomPrompt="1"/>
          </p:nvPr>
        </p:nvSpPr>
        <p:spPr>
          <a:xfrm>
            <a:off x="624001" y="343254"/>
            <a:ext cx="8547963" cy="10836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latin typeface="Arial"/>
                <a:cs typeface="Arial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275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44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40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7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2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6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75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62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7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C5CB-089F-4A91-986C-99DEF43AFFE7}" type="datetimeFigureOut">
              <a:rPr lang="de-DE" smtClean="0"/>
              <a:t>23.01.2019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EEFA-521A-42AA-B680-9C23C84B8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E358D12-5882-4177-91B1-013A9E2E4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B851780-363D-406A-A1C3-66E7F560D929}"/>
              </a:ext>
            </a:extLst>
          </p:cNvPr>
          <p:cNvSpPr txBox="1"/>
          <p:nvPr/>
        </p:nvSpPr>
        <p:spPr>
          <a:xfrm>
            <a:off x="1557986" y="3088662"/>
            <a:ext cx="1241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30000" noProof="0" dirty="0">
                <a:ln>
                  <a:noFill/>
                </a:ln>
                <a:solidFill>
                  <a:srgbClr val="008F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WAS?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746F732-FF41-498B-9CCC-A14D76DC244E}"/>
              </a:ext>
            </a:extLst>
          </p:cNvPr>
          <p:cNvSpPr txBox="1"/>
          <p:nvPr/>
        </p:nvSpPr>
        <p:spPr>
          <a:xfrm>
            <a:off x="488386" y="3473532"/>
            <a:ext cx="3897386" cy="2164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254125" algn="l"/>
              </a:tabLst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Stipendium in Höhe von 400 € und freier </a:t>
            </a:r>
            <a:b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Eintritt zum Kongress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Einführung in Kongressablauf und</a:t>
            </a:r>
            <a:b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 durch erfahrene </a:t>
            </a:r>
            <a:r>
              <a:rPr kumimoji="0" lang="de-DE" sz="20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MentorInnen</a:t>
            </a:r>
            <a:b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aus Klinik und Wissenschaft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Eigene Workshops rund um wissenschaftliches</a:t>
            </a:r>
            <a:b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Arbeiten, Halten von Fachvorträgen, 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Beantragung von Fördermitteln</a:t>
            </a:r>
            <a:br>
              <a:rPr kumimoji="0" lang="de-DE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02E63A1-086C-4C08-B856-F43B7C458D78}"/>
              </a:ext>
            </a:extLst>
          </p:cNvPr>
          <p:cNvSpPr txBox="1"/>
          <p:nvPr/>
        </p:nvSpPr>
        <p:spPr>
          <a:xfrm>
            <a:off x="9627770" y="3136714"/>
            <a:ext cx="897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30000" noProof="0" dirty="0">
                <a:ln>
                  <a:noFill/>
                </a:ln>
                <a:solidFill>
                  <a:srgbClr val="008F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WIE?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8D5C39B-6839-4101-83DF-887C91787813}"/>
              </a:ext>
            </a:extLst>
          </p:cNvPr>
          <p:cNvSpPr txBox="1"/>
          <p:nvPr/>
        </p:nvSpPr>
        <p:spPr>
          <a:xfrm>
            <a:off x="4385772" y="3477738"/>
            <a:ext cx="3603381" cy="231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StudentInnen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der Medizin und Naturwissenschaften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PsychologiestudentInnen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diabetesbezogenem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Schwerpunkt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Assistenzärzte und -ärztinnen bis 35 Jahre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ErstautorInnen</a:t>
            </a:r>
            <a:r>
              <a:rPr kumimoji="0" lang="de-DE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eines wissenschaftlichen Abstracts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C06F2BC-C3E0-4734-AB97-9449C24A4E53}"/>
              </a:ext>
            </a:extLst>
          </p:cNvPr>
          <p:cNvSpPr txBox="1"/>
          <p:nvPr/>
        </p:nvSpPr>
        <p:spPr>
          <a:xfrm>
            <a:off x="5624098" y="3099357"/>
            <a:ext cx="1527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30000" noProof="0" dirty="0">
                <a:ln>
                  <a:noFill/>
                </a:ln>
                <a:solidFill>
                  <a:srgbClr val="008F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WER?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9A0A3E-A793-410C-A69F-614F33908876}"/>
              </a:ext>
            </a:extLst>
          </p:cNvPr>
          <p:cNvSpPr txBox="1"/>
          <p:nvPr/>
        </p:nvSpPr>
        <p:spPr>
          <a:xfrm>
            <a:off x="8388330" y="3800272"/>
            <a:ext cx="34982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Online Bewerbung unter </a:t>
            </a:r>
            <a:r>
              <a:rPr kumimoji="0" lang="de-DE" sz="24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www.diabeteskongress.de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30000" noProof="0" dirty="0">
              <a:ln>
                <a:noFill/>
              </a:ln>
              <a:solidFill>
                <a:srgbClr val="F187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30000" noProof="0" dirty="0">
                <a:ln>
                  <a:noFill/>
                </a:ln>
                <a:solidFill>
                  <a:srgbClr val="F187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· </a:t>
            </a:r>
            <a:r>
              <a:rPr kumimoji="0" lang="de-DE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Einsendeschluss: </a:t>
            </a:r>
            <a:r>
              <a:rPr kumimoji="0" lang="de-DE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28. Februar 2019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38757" y="5970054"/>
            <a:ext cx="7899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Ein Teil der Reisestipendien wird freundlicherweise von Lilly Deutschland unterstützt. </a:t>
            </a:r>
          </a:p>
        </p:txBody>
      </p:sp>
    </p:spTree>
    <p:extLst>
      <p:ext uri="{BB962C8B-B14F-4D97-AF65-F5344CB8AC3E}">
        <p14:creationId xmlns:p14="http://schemas.microsoft.com/office/powerpoint/2010/main" val="41958493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1_Office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Marnie Volkmann</dc:creator>
  <cp:lastModifiedBy>Schweins,Katrin</cp:lastModifiedBy>
  <cp:revision>3</cp:revision>
  <dcterms:created xsi:type="dcterms:W3CDTF">2018-12-20T12:00:53Z</dcterms:created>
  <dcterms:modified xsi:type="dcterms:W3CDTF">2019-01-23T13:39:03Z</dcterms:modified>
</cp:coreProperties>
</file>